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Bebas Neue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ibre Franklin Light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43239" y="2121489"/>
            <a:ext cx="5001523" cy="3751142"/>
          </a:xfrm>
          <a:custGeom>
            <a:avLst/>
            <a:gdLst/>
            <a:ahLst/>
            <a:cxnLst/>
            <a:rect l="l" t="t" r="r" b="b"/>
            <a:pathLst>
              <a:path w="5001523" h="3751142">
                <a:moveTo>
                  <a:pt x="0" y="0"/>
                </a:moveTo>
                <a:lnTo>
                  <a:pt x="5001522" y="0"/>
                </a:lnTo>
                <a:lnTo>
                  <a:pt x="5001522" y="3751142"/>
                </a:lnTo>
                <a:lnTo>
                  <a:pt x="0" y="3751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04601" y="5910731"/>
            <a:ext cx="15878799" cy="1766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9"/>
              </a:lnSpc>
            </a:pPr>
            <a:r>
              <a:rPr lang="en-US" sz="5078" spc="1015">
                <a:solidFill>
                  <a:srgbClr val="504C44"/>
                </a:solidFill>
                <a:latin typeface="Bebas Neue"/>
              </a:rPr>
              <a:t>SUMMER 2024 GOVERNMENT INTERNSHIP INFORMATION SESSION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47343" y="7748853"/>
            <a:ext cx="6593314" cy="1003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6"/>
              </a:lnSpc>
            </a:pPr>
            <a:r>
              <a:rPr lang="en-US" sz="2861" spc="572">
                <a:solidFill>
                  <a:srgbClr val="504C44"/>
                </a:solidFill>
                <a:latin typeface="Bebas Neue"/>
              </a:rPr>
              <a:t>AUDREY LITVAK</a:t>
            </a:r>
          </a:p>
          <a:p>
            <a:pPr algn="ctr">
              <a:lnSpc>
                <a:spcPts val="4006"/>
              </a:lnSpc>
            </a:pPr>
            <a:r>
              <a:rPr lang="en-US" sz="2861" spc="572">
                <a:solidFill>
                  <a:srgbClr val="504C44"/>
                </a:solidFill>
                <a:latin typeface="Bebas Neue"/>
              </a:rPr>
              <a:t>AL3735@COLUMBIA.EDU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2078" y="3001074"/>
            <a:ext cx="7351236" cy="4897761"/>
          </a:xfrm>
          <a:custGeom>
            <a:avLst/>
            <a:gdLst/>
            <a:ahLst/>
            <a:cxnLst/>
            <a:rect l="l" t="t" r="r" b="b"/>
            <a:pathLst>
              <a:path w="7351236" h="4897761">
                <a:moveTo>
                  <a:pt x="0" y="0"/>
                </a:moveTo>
                <a:lnTo>
                  <a:pt x="7351236" y="0"/>
                </a:lnTo>
                <a:lnTo>
                  <a:pt x="7351236" y="4897761"/>
                </a:lnTo>
                <a:lnTo>
                  <a:pt x="0" y="48977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92078" y="1861641"/>
            <a:ext cx="11855087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Bebas Neue"/>
              </a:rPr>
              <a:t>APPLICATION PROCESS: CONGRESS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22839" y="3150691"/>
            <a:ext cx="7736461" cy="493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Our Website: gca.columbia.edu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Our Programs and Initiatives --&gt; Congressional Internships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Every Member of Congress and Committee offers internships for college students and information about the internships can be found on their websites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There is no one standard application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Application requirements vary between members, </a:t>
            </a:r>
            <a:r>
              <a:rPr lang="en-US" sz="2000" u="sng">
                <a:solidFill>
                  <a:srgbClr val="504C44"/>
                </a:solidFill>
                <a:latin typeface="Libre Franklin Light"/>
              </a:rPr>
              <a:t>as do deadlines</a:t>
            </a:r>
            <a:r>
              <a:rPr lang="en-US" sz="2000">
                <a:solidFill>
                  <a:srgbClr val="504C44"/>
                </a:solidFill>
                <a:latin typeface="Libre Franklin Light"/>
              </a:rPr>
              <a:t> (usually in March)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Resume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Cover Letter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Writing Sample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References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Many Congressional Internships are now paid, with stipends up to $2k/month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2078" y="2965564"/>
            <a:ext cx="7651922" cy="5098093"/>
          </a:xfrm>
          <a:custGeom>
            <a:avLst/>
            <a:gdLst/>
            <a:ahLst/>
            <a:cxnLst/>
            <a:rect l="l" t="t" r="r" b="b"/>
            <a:pathLst>
              <a:path w="7651922" h="5098093">
                <a:moveTo>
                  <a:pt x="0" y="0"/>
                </a:moveTo>
                <a:lnTo>
                  <a:pt x="7651922" y="0"/>
                </a:lnTo>
                <a:lnTo>
                  <a:pt x="7651922" y="5098093"/>
                </a:lnTo>
                <a:lnTo>
                  <a:pt x="0" y="50980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92078" y="1861641"/>
            <a:ext cx="1324434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Bebas Neue"/>
              </a:rPr>
              <a:t>APPLICATION PROCESS: STATE &amp; LOCAL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22839" y="3150691"/>
            <a:ext cx="7273083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9 city agencies offering summer internships - info found on the DCAS website, with applications opening in early March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51 city council seats with many offices offering internships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State internships are offered through the Department of Civil Service with options across the state including Albany, New York City, Buffalo, Syracuse, Watertown, and Utica - Applications are open from Feb-April 24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State Assembly and Senate members also offer internships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2078" y="3110099"/>
            <a:ext cx="7651922" cy="5738941"/>
          </a:xfrm>
          <a:custGeom>
            <a:avLst/>
            <a:gdLst/>
            <a:ahLst/>
            <a:cxnLst/>
            <a:rect l="l" t="t" r="r" b="b"/>
            <a:pathLst>
              <a:path w="7651922" h="5738941">
                <a:moveTo>
                  <a:pt x="0" y="0"/>
                </a:moveTo>
                <a:lnTo>
                  <a:pt x="7651922" y="0"/>
                </a:lnTo>
                <a:lnTo>
                  <a:pt x="7651922" y="5738941"/>
                </a:lnTo>
                <a:lnTo>
                  <a:pt x="0" y="57389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92078" y="1861641"/>
            <a:ext cx="12665487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Bebas Neue"/>
              </a:rPr>
              <a:t>DECIDING WHERE TO APPLY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22839" y="3150691"/>
            <a:ext cx="7273083" cy="528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535 members plus 37 standing committees with additional sub-, joint, and select committees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Invest the time upfront to identify your policy interest and political priorities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Challenging to align your interests with MoC that work on those topics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Start by looking at committee assignments or the committees themselves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Good options to also look at are your hometown representation and NYC members 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Nadler (Judiciary)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Espaillat (Appropriations and Budget)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Meng (Appropriations - CJS)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Gillibrand (Armed Services, Ag, Aging, Intelligence)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Schumer (Rules, Intelligence; Majority Leader)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92078" y="1861641"/>
            <a:ext cx="12665487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Bebas Neue"/>
              </a:rPr>
              <a:t>DISTRICT OFFICE INTERNSHIPS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492078" y="3198316"/>
            <a:ext cx="7651922" cy="3847740"/>
            <a:chOff x="0" y="0"/>
            <a:chExt cx="10202562" cy="513032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t="12286" b="12286"/>
            <a:stretch>
              <a:fillRect/>
            </a:stretch>
          </p:blipFill>
          <p:spPr>
            <a:xfrm>
              <a:off x="0" y="0"/>
              <a:ext cx="10202562" cy="5130320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9522839" y="3150691"/>
            <a:ext cx="7273083" cy="211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If you choose to work locally, either in NYC or at home, you can also look into district offices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DC offices focus more on legislative process, responding on policy, and press and digital communications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District offices focus on constituent relations and local district challenges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2078" y="2895079"/>
            <a:ext cx="7536575" cy="5024384"/>
          </a:xfrm>
          <a:custGeom>
            <a:avLst/>
            <a:gdLst/>
            <a:ahLst/>
            <a:cxnLst/>
            <a:rect l="l" t="t" r="r" b="b"/>
            <a:pathLst>
              <a:path w="7536575" h="5024384">
                <a:moveTo>
                  <a:pt x="0" y="0"/>
                </a:moveTo>
                <a:lnTo>
                  <a:pt x="7536576" y="0"/>
                </a:lnTo>
                <a:lnTo>
                  <a:pt x="7536576" y="5024383"/>
                </a:lnTo>
                <a:lnTo>
                  <a:pt x="0" y="50243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92078" y="1861641"/>
            <a:ext cx="13566391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Bebas Neue"/>
              </a:rPr>
              <a:t>WHAT DO YOU DO DURING A CONGRESSIONAL INTERNSHIP?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22839" y="3150691"/>
            <a:ext cx="7273083" cy="211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DC Office: Answer phones, give tours, write constituent correspondence, research for legislative staff, attend briefings, attend receptions, assist on press releases and social media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District Office: Research for constituent casework, answer phones, plan community events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2078" y="2827000"/>
            <a:ext cx="7186007" cy="5389505"/>
          </a:xfrm>
          <a:custGeom>
            <a:avLst/>
            <a:gdLst/>
            <a:ahLst/>
            <a:cxnLst/>
            <a:rect l="l" t="t" r="r" b="b"/>
            <a:pathLst>
              <a:path w="7186007" h="5389505">
                <a:moveTo>
                  <a:pt x="0" y="0"/>
                </a:moveTo>
                <a:lnTo>
                  <a:pt x="7186007" y="0"/>
                </a:lnTo>
                <a:lnTo>
                  <a:pt x="7186007" y="5389506"/>
                </a:lnTo>
                <a:lnTo>
                  <a:pt x="0" y="53895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92078" y="1861641"/>
            <a:ext cx="12665487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Bebas Neue"/>
              </a:rPr>
              <a:t>HOW CAN I AFFORD THIS?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22839" y="3150691"/>
            <a:ext cx="7273083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Ensure the internship is paid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Local University Internship Housing Programs (GWU, Georgetown, American, Catholic U)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WISH (Washington Intern Student Housing)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Craigslist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GCA Internship Stipend Program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Modest, and amount depends on applicant pool 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PELL eligible priority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DC based internships over summer only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504C44"/>
                </a:solidFill>
                <a:latin typeface="Libre Franklin Light"/>
              </a:rPr>
              <a:t>Deadline 3/17/2024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439</Words>
  <Application>Microsoft Office PowerPoint</Application>
  <PresentationFormat>Custom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Bebas Neue</vt:lpstr>
      <vt:lpstr>Libre Franklin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2023 government Internship Information Session</dc:title>
  <dc:creator>Audrey Litvak</dc:creator>
  <cp:lastModifiedBy>Audrey Litvak</cp:lastModifiedBy>
  <cp:revision>3</cp:revision>
  <dcterms:created xsi:type="dcterms:W3CDTF">2006-08-16T00:00:00Z</dcterms:created>
  <dcterms:modified xsi:type="dcterms:W3CDTF">2024-01-10T15:44:11Z</dcterms:modified>
  <dc:identifier>DAFPgH99zfE</dc:identifier>
</cp:coreProperties>
</file>